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70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1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66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0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87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27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80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26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5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46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6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2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7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69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3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0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68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3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A8375C-9200-49A1-A8D6-AC237D3C5FF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674FBB-06DB-428B-A614-9DAFCA0D5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4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  <p:sldLayoutId id="2147484519" r:id="rId14"/>
    <p:sldLayoutId id="2147484520" r:id="rId15"/>
    <p:sldLayoutId id="2147484521" r:id="rId16"/>
    <p:sldLayoutId id="21474845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0B29137-DF6E-49C5-BFB9-8D766D3C0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084" y="1591205"/>
            <a:ext cx="4138864" cy="39189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endParaRPr lang="it-IT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L’ISTITUTO COMPRENSIVO </a:t>
            </a: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ALDO MORO</a:t>
            </a: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San Felice A Cancello </a:t>
            </a: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Plesso polvica </a:t>
            </a: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Presenta</a:t>
            </a:r>
          </a:p>
          <a:p>
            <a:pPr algn="ctr"/>
            <a:r>
              <a:rPr lang="it-IT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……..</a:t>
            </a:r>
          </a:p>
          <a:p>
            <a:pPr algn="ctr"/>
            <a:endParaRPr lang="it-IT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it-IT" dirty="0"/>
          </a:p>
        </p:txBody>
      </p:sp>
      <p:pic>
        <p:nvPicPr>
          <p:cNvPr id="17" name="Segnaposto contenuto 4">
            <a:extLst>
              <a:ext uri="{FF2B5EF4-FFF2-40B4-BE49-F238E27FC236}">
                <a16:creationId xmlns:a16="http://schemas.microsoft.com/office/drawing/2014/main" id="{46AE49D3-9F6B-442C-AF29-08DA57E0AF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91" y="140933"/>
            <a:ext cx="6492875" cy="4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Logo8JPG">
            <a:extLst>
              <a:ext uri="{FF2B5EF4-FFF2-40B4-BE49-F238E27FC236}">
                <a16:creationId xmlns:a16="http://schemas.microsoft.com/office/drawing/2014/main" id="{DC74725D-08A1-49BC-8666-491FBEE37E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3" y="707991"/>
            <a:ext cx="533400" cy="383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61D10B38-C0A5-466D-9CA7-AB080CE5B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53229"/>
              </p:ext>
            </p:extLst>
          </p:nvPr>
        </p:nvGraphicFramePr>
        <p:xfrm>
          <a:off x="3976718" y="707006"/>
          <a:ext cx="2747816" cy="360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816">
                  <a:extLst>
                    <a:ext uri="{9D8B030D-6E8A-4147-A177-3AD203B41FA5}">
                      <a16:colId xmlns:a16="http://schemas.microsoft.com/office/drawing/2014/main" val="957507292"/>
                    </a:ext>
                  </a:extLst>
                </a:gridCol>
              </a:tblGrid>
              <a:tr h="23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ISTITUTO COMPRENSIVO “ALDO MORO”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SAN FELICE A CANCELLO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Via XXI Giugno – 81020 Telefax 0823 330840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171132557"/>
                  </a:ext>
                </a:extLst>
              </a:tr>
            </a:tbl>
          </a:graphicData>
        </a:graphic>
      </p:graphicFrame>
      <p:pic>
        <p:nvPicPr>
          <p:cNvPr id="20" name="Immagine 19" descr="scuola_viva1">
            <a:extLst>
              <a:ext uri="{FF2B5EF4-FFF2-40B4-BE49-F238E27FC236}">
                <a16:creationId xmlns:a16="http://schemas.microsoft.com/office/drawing/2014/main" id="{59DF9123-925D-4EF6-9F7F-186AFBA153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25" y="640387"/>
            <a:ext cx="790575" cy="4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TRINITY">
            <a:extLst>
              <a:ext uri="{FF2B5EF4-FFF2-40B4-BE49-F238E27FC236}">
                <a16:creationId xmlns:a16="http://schemas.microsoft.com/office/drawing/2014/main" id="{4990FF06-C2B2-4B85-8CBD-7DF5DD0B9C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50" y="719422"/>
            <a:ext cx="1128395" cy="400041"/>
          </a:xfrm>
          <a:prstGeom prst="rect">
            <a:avLst/>
          </a:prstGeom>
          <a:noFill/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47B052EA-BBA2-4503-B8C1-D646316B4DB1}"/>
              </a:ext>
            </a:extLst>
          </p:cNvPr>
          <p:cNvSpPr>
            <a:spLocks/>
          </p:cNvSpPr>
          <p:nvPr/>
        </p:nvSpPr>
        <p:spPr bwMode="auto">
          <a:xfrm>
            <a:off x="3230291" y="1213137"/>
            <a:ext cx="6492875" cy="205105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25406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eaLnBrk="0" hangingPunct="0">
              <a:lnSpc>
                <a:spcPts val="1030"/>
              </a:lnSpc>
              <a:spcAft>
                <a:spcPts val="1000"/>
              </a:spcAft>
            </a:pP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Con</a:t>
            </a:r>
            <a:r>
              <a:rPr lang="it-IT" sz="600" b="1" i="1" spc="-2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l</a:t>
            </a:r>
            <a:r>
              <a:rPr lang="it-IT" sz="600" b="1" i="1" spc="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’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E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ur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pa</a:t>
            </a:r>
            <a:r>
              <a:rPr lang="it-IT" sz="600" b="1" i="1" spc="-2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i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n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</a:t>
            </a:r>
            <a:r>
              <a:rPr lang="it-IT" sz="600" b="1" i="1" spc="-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e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s</a:t>
            </a:r>
            <a:r>
              <a:rPr lang="it-IT" sz="600" b="1" i="1" spc="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t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ia</a:t>
            </a:r>
            <a:r>
              <a:rPr lang="it-IT" sz="600" b="1" i="1" spc="-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m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</a:t>
            </a:r>
            <a:r>
              <a:rPr lang="it-IT" sz="600" b="1" i="1" spc="-1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n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e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l</a:t>
            </a:r>
            <a:r>
              <a:rPr lang="it-IT" sz="600" b="1" i="1" spc="-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v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s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t</a:t>
            </a:r>
            <a:r>
              <a:rPr lang="it-IT" sz="600" b="1" i="1" spc="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</a:t>
            </a:r>
            <a:r>
              <a:rPr lang="it-IT" sz="600" b="1" i="1" spc="-15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fu</a:t>
            </a:r>
            <a:r>
              <a:rPr lang="it-IT" sz="600" b="1" i="1" spc="-10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t</a:t>
            </a:r>
            <a:r>
              <a:rPr lang="it-IT" sz="600" b="1" i="1" dirty="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uro</a:t>
            </a:r>
            <a:endParaRPr lang="it-IT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C3145F2-51E7-4554-80FA-FC6E9D8DB652}"/>
              </a:ext>
            </a:extLst>
          </p:cNvPr>
          <p:cNvSpPr/>
          <p:nvPr/>
        </p:nvSpPr>
        <p:spPr>
          <a:xfrm>
            <a:off x="472158" y="5826843"/>
            <a:ext cx="46807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Pasqua 2020</a:t>
            </a:r>
          </a:p>
        </p:txBody>
      </p:sp>
      <p:pic>
        <p:nvPicPr>
          <p:cNvPr id="1026" name="Picture 2" descr="Le migliori 399 immagini su auguri Pasqua | Pasqua, Cartolina di ...">
            <a:extLst>
              <a:ext uri="{FF2B5EF4-FFF2-40B4-BE49-F238E27FC236}">
                <a16:creationId xmlns:a16="http://schemas.microsoft.com/office/drawing/2014/main" id="{EA624421-8F40-459E-954C-5AEB486C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5" y="3550691"/>
            <a:ext cx="4340648" cy="306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guri di Buona Pasqua! Brindiamo alla Vita, alla Pace ed alla ...">
            <a:extLst>
              <a:ext uri="{FF2B5EF4-FFF2-40B4-BE49-F238E27FC236}">
                <a16:creationId xmlns:a16="http://schemas.microsoft.com/office/drawing/2014/main" id="{270B8247-E1EF-4358-AFF1-FC488B66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73" y="1405879"/>
            <a:ext cx="4176491" cy="2509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53B98A6-6A8B-4D94-83CB-BA10E8BB9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25" y="133406"/>
            <a:ext cx="2828542" cy="32955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1B50EB8-FA8F-4E11-90F2-65576B0E9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77" y="167464"/>
            <a:ext cx="3341245" cy="2930516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D9C2C7FD-9510-46E4-8B0C-1DA1E7F0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1" y="3428999"/>
            <a:ext cx="3571377" cy="293051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2F0D2A1C-C202-45AB-B971-3D2807E66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 b="23649"/>
          <a:stretch/>
        </p:blipFill>
        <p:spPr>
          <a:xfrm>
            <a:off x="580271" y="4320832"/>
            <a:ext cx="2828541" cy="2369704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71F80A6B-5A5E-40E6-A53E-6C63B7F37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28421" r="16374" b="33995"/>
          <a:stretch/>
        </p:blipFill>
        <p:spPr>
          <a:xfrm>
            <a:off x="544122" y="167464"/>
            <a:ext cx="3375229" cy="2126350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7A38139E-22DD-456D-9E32-8763BBB1D9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3" t="17698" r="12101" b="49734"/>
          <a:stretch/>
        </p:blipFill>
        <p:spPr>
          <a:xfrm>
            <a:off x="778133" y="2438053"/>
            <a:ext cx="2594530" cy="173854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BF80432F-27D6-4FF6-A68D-E5325ACC1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33" y="3616904"/>
            <a:ext cx="2828543" cy="2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62B1F97-C579-4F6E-9EDA-491A6B71B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07" y="509147"/>
            <a:ext cx="3241507" cy="29198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0E72C92-66B3-4257-998C-EA0A18CED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7"/>
          <a:stretch/>
        </p:blipFill>
        <p:spPr>
          <a:xfrm>
            <a:off x="8205789" y="632556"/>
            <a:ext cx="3241506" cy="36024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FFDA286-B062-4521-AB46-6BF10CA73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7" y="131164"/>
            <a:ext cx="3241507" cy="62359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29C975-F4E4-463B-B415-F21EF86B3E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8739" r="8017" b="28747"/>
          <a:stretch/>
        </p:blipFill>
        <p:spPr>
          <a:xfrm>
            <a:off x="4533250" y="3635374"/>
            <a:ext cx="2720664" cy="29198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F93143-0106-4903-B9FC-D9237F3FA546}"/>
              </a:ext>
            </a:extLst>
          </p:cNvPr>
          <p:cNvSpPr txBox="1"/>
          <p:nvPr/>
        </p:nvSpPr>
        <p:spPr>
          <a:xfrm>
            <a:off x="8049718" y="4796852"/>
            <a:ext cx="3553649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Pensieri e parole, imparare facendo.</a:t>
            </a:r>
          </a:p>
        </p:txBody>
      </p:sp>
    </p:spTree>
    <p:extLst>
      <p:ext uri="{BB962C8B-B14F-4D97-AF65-F5344CB8AC3E}">
        <p14:creationId xmlns:p14="http://schemas.microsoft.com/office/powerpoint/2010/main" val="417037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A35E4FA7-8219-4A22-9A6D-C35B1C37F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5294" r="12904"/>
          <a:stretch/>
        </p:blipFill>
        <p:spPr>
          <a:xfrm>
            <a:off x="508408" y="254831"/>
            <a:ext cx="2864356" cy="385247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D81EBD6-A4C6-464C-B726-36C77DD72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5087" r="7551" b="16593"/>
          <a:stretch/>
        </p:blipFill>
        <p:spPr>
          <a:xfrm>
            <a:off x="5285602" y="4055535"/>
            <a:ext cx="1988526" cy="266075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30D987A-ABAD-485D-9FA6-6990226B1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51" y="121651"/>
            <a:ext cx="2792294" cy="309748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0CA7E37-579A-40CA-B2EE-833A44884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t="-4173" r="1230" b="4173"/>
          <a:stretch/>
        </p:blipFill>
        <p:spPr>
          <a:xfrm>
            <a:off x="431618" y="4349976"/>
            <a:ext cx="3941588" cy="225319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F53D866-63A7-456B-8A07-531F13EEF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2" y="1722857"/>
            <a:ext cx="3577482" cy="2024683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F4AABCA9-40B9-439B-9D87-7C97A6478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6" b="27641"/>
          <a:stretch/>
        </p:blipFill>
        <p:spPr>
          <a:xfrm>
            <a:off x="8043639" y="3339059"/>
            <a:ext cx="2620575" cy="2967854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AD1D2C5-A2E9-4BCF-97AB-B351155A77B7}"/>
              </a:ext>
            </a:extLst>
          </p:cNvPr>
          <p:cNvSpPr txBox="1"/>
          <p:nvPr/>
        </p:nvSpPr>
        <p:spPr>
          <a:xfrm>
            <a:off x="3610170" y="254831"/>
            <a:ext cx="4153785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Piccoli capolavori realizzati con la complicità della maestra Clementina</a:t>
            </a: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283BCBAF-F49B-4B11-8E22-EF811A9956E3}"/>
              </a:ext>
            </a:extLst>
          </p:cNvPr>
          <p:cNvSpPr/>
          <p:nvPr/>
        </p:nvSpPr>
        <p:spPr>
          <a:xfrm>
            <a:off x="10777928" y="5947547"/>
            <a:ext cx="1044449" cy="655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51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AAA80EB-BBF8-44AF-BB7D-BD905751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6" y="295404"/>
            <a:ext cx="2314171" cy="27292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CD8AFD-81C9-43B5-B18B-676962493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t="-8878" r="14983" b="28257"/>
          <a:stretch/>
        </p:blipFill>
        <p:spPr>
          <a:xfrm>
            <a:off x="5499043" y="2972452"/>
            <a:ext cx="2692287" cy="35901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7F59C2-AAB1-41BE-A402-1458EBE0D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29" y="388736"/>
            <a:ext cx="4570447" cy="27292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64EB6A-6563-41FA-A34F-F644F30C39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12579" r="5531" b="26537"/>
          <a:stretch/>
        </p:blipFill>
        <p:spPr>
          <a:xfrm>
            <a:off x="9003488" y="399979"/>
            <a:ext cx="2692288" cy="41754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03D752-2444-48F3-82C2-9835BB6CBA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5087" r="7551" b="16593"/>
          <a:stretch/>
        </p:blipFill>
        <p:spPr>
          <a:xfrm>
            <a:off x="1378785" y="3465110"/>
            <a:ext cx="2431991" cy="3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8D480E-36CE-40EF-AA48-614EC1A191A8}"/>
              </a:ext>
            </a:extLst>
          </p:cNvPr>
          <p:cNvSpPr txBox="1"/>
          <p:nvPr/>
        </p:nvSpPr>
        <p:spPr>
          <a:xfrm>
            <a:off x="394736" y="374753"/>
            <a:ext cx="4042353" cy="53245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Una Pasqua difficile per tutti noi, </a:t>
            </a:r>
          </a:p>
          <a:p>
            <a:pPr algn="ctr"/>
            <a:r>
              <a:rPr lang="it-IT" sz="2000" dirty="0"/>
              <a:t>alle prese con un contagio </a:t>
            </a:r>
          </a:p>
          <a:p>
            <a:pPr algn="ctr"/>
            <a:r>
              <a:rPr lang="it-IT" sz="2000" dirty="0"/>
              <a:t>che ha stentato a ridursi </a:t>
            </a:r>
          </a:p>
          <a:p>
            <a:pPr algn="ctr"/>
            <a:r>
              <a:rPr lang="it-IT" sz="2000" dirty="0"/>
              <a:t>con la velocità sperata, </a:t>
            </a:r>
          </a:p>
          <a:p>
            <a:pPr algn="ctr"/>
            <a:r>
              <a:rPr lang="it-IT" sz="2000" dirty="0"/>
              <a:t>e con regole da rispettare, </a:t>
            </a:r>
          </a:p>
          <a:p>
            <a:pPr algn="ctr"/>
            <a:r>
              <a:rPr lang="it-IT" sz="2000" dirty="0"/>
              <a:t>assolutamente,  indiscutibilmente, </a:t>
            </a:r>
          </a:p>
          <a:p>
            <a:pPr algn="ctr"/>
            <a:r>
              <a:rPr lang="it-IT" sz="2000" dirty="0"/>
              <a:t>anche se dure, </a:t>
            </a:r>
          </a:p>
          <a:p>
            <a:pPr algn="ctr"/>
            <a:r>
              <a:rPr lang="it-IT" sz="2000" dirty="0"/>
              <a:t>soprattutto in giornate come questa, </a:t>
            </a:r>
          </a:p>
          <a:p>
            <a:pPr algn="ctr"/>
            <a:r>
              <a:rPr lang="it-IT" sz="2000" dirty="0"/>
              <a:t>di festività e di clima quasi estivo.</a:t>
            </a:r>
          </a:p>
          <a:p>
            <a:pPr algn="ctr"/>
            <a:r>
              <a:rPr lang="it-IT" sz="2000" dirty="0"/>
              <a:t>Ma la speranza comincia a farsi strada.</a:t>
            </a:r>
          </a:p>
          <a:p>
            <a:pPr algn="ctr"/>
            <a:r>
              <a:rPr lang="it-IT" sz="2000" dirty="0"/>
              <a:t>E a breve rimarrà solo un brutto ricordo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23A2B4-1A0D-41A7-90BF-02A4A76C9D2C}"/>
              </a:ext>
            </a:extLst>
          </p:cNvPr>
          <p:cNvSpPr txBox="1"/>
          <p:nvPr/>
        </p:nvSpPr>
        <p:spPr>
          <a:xfrm>
            <a:off x="3162925" y="5812837"/>
            <a:ext cx="8574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dirty="0"/>
              <a:t>CON AFFETTO LE VOSTRE MAESTRE</a:t>
            </a:r>
          </a:p>
        </p:txBody>
      </p:sp>
      <p:pic>
        <p:nvPicPr>
          <p:cNvPr id="4108" name="Picture 12" descr="Buona Pasqua 2020 al tempo del Coronavirus: ecco i VIDEO più belli ...">
            <a:extLst>
              <a:ext uri="{FF2B5EF4-FFF2-40B4-BE49-F238E27FC236}">
                <a16:creationId xmlns:a16="http://schemas.microsoft.com/office/drawing/2014/main" id="{D62E4D6A-AEE8-46FF-B16C-46DA02B1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753477"/>
            <a:ext cx="5923548" cy="429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irosario a Roma... (1^ parte) su Dolce_eternity">
            <a:extLst>
              <a:ext uri="{FF2B5EF4-FFF2-40B4-BE49-F238E27FC236}">
                <a16:creationId xmlns:a16="http://schemas.microsoft.com/office/drawing/2014/main" id="{8DAC5CAA-E337-44D3-B274-A681FB40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2598820"/>
            <a:ext cx="3728536" cy="34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guri Pasquali di Papa Francesco | FMA Lombardia">
            <a:extLst>
              <a:ext uri="{FF2B5EF4-FFF2-40B4-BE49-F238E27FC236}">
                <a16:creationId xmlns:a16="http://schemas.microsoft.com/office/drawing/2014/main" id="{2F27E92F-C8DC-4E46-A5BF-2198A793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16" y="1061537"/>
            <a:ext cx="5571624" cy="52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ona Pasqua: le migliori frasi di auguri">
            <a:extLst>
              <a:ext uri="{FF2B5EF4-FFF2-40B4-BE49-F238E27FC236}">
                <a16:creationId xmlns:a16="http://schemas.microsoft.com/office/drawing/2014/main" id="{71D1654F-8F3B-465D-9454-9DEE156D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5" y="249405"/>
            <a:ext cx="4931695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he cosa rappresenta l'ulivo | Frantoio San Martino">
            <a:extLst>
              <a:ext uri="{FF2B5EF4-FFF2-40B4-BE49-F238E27FC236}">
                <a16:creationId xmlns:a16="http://schemas.microsoft.com/office/drawing/2014/main" id="{7BD55E5A-FA3B-42DF-BFB2-AFEC6016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91" y="532950"/>
            <a:ext cx="4935154" cy="43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EFB1D7-C365-4C6B-8444-14FD34E37C8D}"/>
              </a:ext>
            </a:extLst>
          </p:cNvPr>
          <p:cNvSpPr txBox="1"/>
          <p:nvPr/>
        </p:nvSpPr>
        <p:spPr>
          <a:xfrm>
            <a:off x="685800" y="566678"/>
            <a:ext cx="49351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ramo d’ulivo simboleggia la pace.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Dopo il diluvio universale, quel ramoscello indicò la fine della forza devastatrice delle acque e il ritorno della  normalità sulla faccia della terra. “</a:t>
            </a:r>
            <a:r>
              <a:rPr lang="it-IT" i="1" dirty="0"/>
              <a:t>Noè fece uscire la colomba dall’arca; e la colomba tornò a lui sul far della sera. Ecco, aveva nel ecco un ramoscello di ulivo. Noè comprese che le acque si erano ritirate dalla terra”</a:t>
            </a:r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3082" name="Picture 10" descr="Domenica delle Palme, le celebrazioni che conducono alla Settimana ...">
            <a:extLst>
              <a:ext uri="{FF2B5EF4-FFF2-40B4-BE49-F238E27FC236}">
                <a16:creationId xmlns:a16="http://schemas.microsoft.com/office/drawing/2014/main" id="{128766C3-1793-4959-A331-38AD5A14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87" y="1287378"/>
            <a:ext cx="2949891" cy="17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39F7B0-5AFC-4B73-973B-3DC2A15FC3D3}"/>
              </a:ext>
            </a:extLst>
          </p:cNvPr>
          <p:cNvSpPr txBox="1"/>
          <p:nvPr/>
        </p:nvSpPr>
        <p:spPr>
          <a:xfrm>
            <a:off x="5421443" y="6106656"/>
            <a:ext cx="44617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 capolavori dei nostri bimbi ……………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1DF3388-9A89-4441-95A3-C55369D07C65}"/>
              </a:ext>
            </a:extLst>
          </p:cNvPr>
          <p:cNvSpPr/>
          <p:nvPr/>
        </p:nvSpPr>
        <p:spPr>
          <a:xfrm>
            <a:off x="10392537" y="6049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0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B181D6-61D8-401C-938F-19BFFEB6F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56" y="223201"/>
            <a:ext cx="2508755" cy="34825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E3449F-C2E7-4EEE-95CA-2C3718A9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4403559"/>
            <a:ext cx="2704205" cy="20501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4D2E77-CB1D-447A-AA01-27D82CDEA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21" y="3429000"/>
            <a:ext cx="3133026" cy="28147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6843B3A-A9AF-4CB6-8103-991A82E54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0" y="223201"/>
            <a:ext cx="2163021" cy="36864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66B3B9A-90A1-46BA-ADAD-B4715FD19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23" y="4193634"/>
            <a:ext cx="2285584" cy="20501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9EC2F75-36B8-49A0-A444-1CF07AF0E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0004" y="495515"/>
            <a:ext cx="2811775" cy="22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FE6009-070F-430C-B39F-8A4FC5EE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6"/>
          <a:stretch/>
        </p:blipFill>
        <p:spPr>
          <a:xfrm>
            <a:off x="3792328" y="179747"/>
            <a:ext cx="3631573" cy="34010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E860983-A554-4913-AD3A-2AEBE535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" y="263224"/>
            <a:ext cx="3061796" cy="27967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3D4B023-AFDC-492A-9797-39BFAA56C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66" y="3734437"/>
            <a:ext cx="3248526" cy="27423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F3DEA35-4AC1-4919-9444-E04615C0F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" y="3528644"/>
            <a:ext cx="3061796" cy="29481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37BF6E0-6A04-494C-8567-A1C98E034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78" y="229774"/>
            <a:ext cx="4035305" cy="335099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B1F920B-589E-4097-8CF9-502DA23F90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26248" r="2240" b="17813"/>
          <a:stretch/>
        </p:blipFill>
        <p:spPr>
          <a:xfrm rot="16200000">
            <a:off x="4590143" y="3462108"/>
            <a:ext cx="2305252" cy="33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EA2C084-4F0F-4163-8A8B-1FB29BA8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167" y="3511249"/>
            <a:ext cx="2426772" cy="256555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C19EC21-00DD-40F8-90BF-81F83EC70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95" y="289742"/>
            <a:ext cx="3248526" cy="30570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C9B7F40-A8AC-4B2C-B0FD-50EDE6C37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6"/>
          <a:stretch/>
        </p:blipFill>
        <p:spPr>
          <a:xfrm>
            <a:off x="433179" y="3445173"/>
            <a:ext cx="2942489" cy="27811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A0767BB-8436-495E-B4DA-31F64A92E3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9270"/>
          <a:stretch/>
        </p:blipFill>
        <p:spPr>
          <a:xfrm>
            <a:off x="3972056" y="3511249"/>
            <a:ext cx="4405137" cy="290777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87C5C49-B4B7-406C-8C6A-814AC9F8B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8" y="123965"/>
            <a:ext cx="2563402" cy="294694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74710A6C-4686-4FA5-8458-DC8507922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8" y="123965"/>
            <a:ext cx="3702571" cy="27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4D7AE2-ACD7-421A-9130-3E464DFF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0" y="101876"/>
            <a:ext cx="2257639" cy="33870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3A62BBA-D7AB-4831-B052-66D759F45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t="15637" r="20761"/>
          <a:stretch/>
        </p:blipFill>
        <p:spPr>
          <a:xfrm>
            <a:off x="8824223" y="4345473"/>
            <a:ext cx="2841441" cy="20993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AEEBF3F-7DD5-4D4D-8016-B3A60E3E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6" y="4087628"/>
            <a:ext cx="4114800" cy="250710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E8D2D3-F7D3-4F48-B1C3-B6C878C76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85" y="4087628"/>
            <a:ext cx="2721233" cy="244078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44A4AA-17E8-4E16-A92A-2A6703730F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8" b="-2236"/>
          <a:stretch/>
        </p:blipFill>
        <p:spPr>
          <a:xfrm>
            <a:off x="257937" y="221797"/>
            <a:ext cx="3699466" cy="338708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4BC2A31-AFB2-4C8A-ACBF-906638341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27" y="221797"/>
            <a:ext cx="3069651" cy="36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C5E99C-052E-4E46-A7BA-83911AA5B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9386" r="13004" b="41215"/>
          <a:stretch/>
        </p:blipFill>
        <p:spPr>
          <a:xfrm>
            <a:off x="520284" y="4256295"/>
            <a:ext cx="3429000" cy="222978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33950A-C820-41B2-92F9-1D1612FD7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44" y="692110"/>
            <a:ext cx="3429000" cy="27368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5025D1-2B14-45FC-BA85-C3AAFCEA7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9" b="15311"/>
          <a:stretch/>
        </p:blipFill>
        <p:spPr>
          <a:xfrm>
            <a:off x="294323" y="338560"/>
            <a:ext cx="3074466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8562CA-F4F1-4E15-B9F8-9FEF48D6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394384"/>
            <a:ext cx="3429000" cy="3429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91669C1-8540-4F68-8D01-9B3DC6781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8458154" y="4108884"/>
            <a:ext cx="3074465" cy="25246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45557E-B4A8-4860-B0AF-34436C6C8E3D}"/>
              </a:ext>
            </a:extLst>
          </p:cNvPr>
          <p:cNvSpPr txBox="1"/>
          <p:nvPr/>
        </p:nvSpPr>
        <p:spPr>
          <a:xfrm>
            <a:off x="3492707" y="557562"/>
            <a:ext cx="443708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LE PIANTINE DI FILI DI GRANO</a:t>
            </a:r>
          </a:p>
        </p:txBody>
      </p:sp>
    </p:spTree>
    <p:extLst>
      <p:ext uri="{BB962C8B-B14F-4D97-AF65-F5344CB8AC3E}">
        <p14:creationId xmlns:p14="http://schemas.microsoft.com/office/powerpoint/2010/main" val="141084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A982C-746F-452E-96D3-A8DEFAFA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5"/>
          <a:stretch/>
        </p:blipFill>
        <p:spPr>
          <a:xfrm>
            <a:off x="8651506" y="169527"/>
            <a:ext cx="2633031" cy="28031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CEC925-35FB-4FBC-A12A-D2FE14E0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10272" b="48854"/>
          <a:stretch/>
        </p:blipFill>
        <p:spPr>
          <a:xfrm>
            <a:off x="3320749" y="4476911"/>
            <a:ext cx="2410661" cy="20344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707AC6-C399-4CBE-B833-5EEC8CA91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8"/>
          <a:stretch/>
        </p:blipFill>
        <p:spPr>
          <a:xfrm>
            <a:off x="8425332" y="3425252"/>
            <a:ext cx="2775999" cy="28031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8100D2-8CC9-482E-B89B-306A0C9823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280" r="8057" b="-280"/>
          <a:stretch/>
        </p:blipFill>
        <p:spPr>
          <a:xfrm>
            <a:off x="319862" y="4476911"/>
            <a:ext cx="2592911" cy="203446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FDB2488-1466-47B0-AD4D-84C58C249A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3766"/>
          <a:stretch/>
        </p:blipFill>
        <p:spPr>
          <a:xfrm>
            <a:off x="4740363" y="300347"/>
            <a:ext cx="3226521" cy="30914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506384A-3F86-4E13-B50D-091894D227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6"/>
          <a:stretch/>
        </p:blipFill>
        <p:spPr>
          <a:xfrm>
            <a:off x="6019080" y="3607547"/>
            <a:ext cx="1830913" cy="29426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8C1E3C-058F-4A5F-B59F-C4552A8181DE}"/>
              </a:ext>
            </a:extLst>
          </p:cNvPr>
          <p:cNvSpPr txBox="1"/>
          <p:nvPr/>
        </p:nvSpPr>
        <p:spPr>
          <a:xfrm>
            <a:off x="5651292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344DFC-4072-4A39-93D2-8B3A018B203E}"/>
              </a:ext>
            </a:extLst>
          </p:cNvPr>
          <p:cNvSpPr txBox="1"/>
          <p:nvPr/>
        </p:nvSpPr>
        <p:spPr>
          <a:xfrm>
            <a:off x="299803" y="370071"/>
            <a:ext cx="2633030" cy="239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99A1FDC-0668-4592-9BCE-931D805E21AC}"/>
              </a:ext>
            </a:extLst>
          </p:cNvPr>
          <p:cNvSpPr txBox="1"/>
          <p:nvPr/>
        </p:nvSpPr>
        <p:spPr>
          <a:xfrm>
            <a:off x="452203" y="522471"/>
            <a:ext cx="2633030" cy="239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DBAFC9-C65A-4E78-BFF5-6D5726BF96A8}"/>
              </a:ext>
            </a:extLst>
          </p:cNvPr>
          <p:cNvSpPr txBox="1"/>
          <p:nvPr/>
        </p:nvSpPr>
        <p:spPr>
          <a:xfrm>
            <a:off x="621577" y="169527"/>
            <a:ext cx="3434164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Per Pasqua non poteva mancare il coniglio. </a:t>
            </a:r>
          </a:p>
          <a:p>
            <a:pPr algn="ctr"/>
            <a:r>
              <a:rPr lang="it-IT" sz="2400" dirty="0"/>
              <a:t>Ecco quindi proposta questa creazione: un Coniglietto per la Festa di Pasqua che i bambini hanno realizzato con il cilindro di cartone della carta igienica.</a:t>
            </a:r>
          </a:p>
        </p:txBody>
      </p:sp>
      <p:sp>
        <p:nvSpPr>
          <p:cNvPr id="16" name="Freccia destra con strisce 15">
            <a:extLst>
              <a:ext uri="{FF2B5EF4-FFF2-40B4-BE49-F238E27FC236}">
                <a16:creationId xmlns:a16="http://schemas.microsoft.com/office/drawing/2014/main" id="{0042627A-9491-4BE9-848A-935634F42CD9}"/>
              </a:ext>
            </a:extLst>
          </p:cNvPr>
          <p:cNvSpPr/>
          <p:nvPr/>
        </p:nvSpPr>
        <p:spPr>
          <a:xfrm>
            <a:off x="10956300" y="622841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056527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6393</TotalTime>
  <Words>246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Trebuchet MS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Asus</cp:lastModifiedBy>
  <cp:revision>42</cp:revision>
  <dcterms:created xsi:type="dcterms:W3CDTF">2020-05-23T08:23:50Z</dcterms:created>
  <dcterms:modified xsi:type="dcterms:W3CDTF">2020-06-10T20:13:32Z</dcterms:modified>
</cp:coreProperties>
</file>